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42" d="100"/>
          <a:sy n="42" d="100"/>
        </p:scale>
        <p:origin x="2683" y="125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44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es-ES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511938"/>
            <a:ext cx="4743898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ČUVAJTE  ZDRAV</a:t>
            </a:r>
            <a:r>
              <a:rPr lang="hr-BA" sz="7200" b="1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LJE</a:t>
            </a:r>
            <a:r>
              <a:rPr lang="hr-BA" sz="7200" b="1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hr-BA" sz="7200" b="1" baseline="3000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PRIRODE</a:t>
            </a:r>
            <a:r>
              <a:rPr lang="es-ES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donosite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biljke</a:t>
            </a:r>
            <a:r>
              <a:rPr lang="es-ES" sz="66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 </a:t>
            </a:r>
            <a:r>
              <a:rPr lang="es-ES" sz="6600" b="0" i="0" u="none" baseline="30000" dirty="0" err="1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kući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EE6BC6E7-AB66-4C81-B510-CF91D519B6A2}"/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28</Words>
  <Application>Microsoft Office PowerPoint</Application>
  <PresentationFormat>Prilagođeno</PresentationFormat>
  <Paragraphs>3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43</cp:revision>
  <dcterms:created xsi:type="dcterms:W3CDTF">2023-07-25T13:09:41Z</dcterms:created>
  <dcterms:modified xsi:type="dcterms:W3CDTF">2025-05-05T12:31:38Z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